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78" y="-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0.png"/><Relationship Id="rId12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0.png"/><Relationship Id="rId10" Type="http://schemas.openxmlformats.org/officeDocument/2006/relationships/image" Target="../media/image76.png"/><Relationship Id="rId4" Type="http://schemas.openxmlformats.org/officeDocument/2006/relationships/image" Target="../media/image65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emf"/><Relationship Id="rId7" Type="http://schemas.openxmlformats.org/officeDocument/2006/relationships/image" Target="../media/image8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6EA576-58CC-44F8-B83D-E964F36A5F22}"/>
              </a:ext>
            </a:extLst>
          </p:cNvPr>
          <p:cNvGrpSpPr/>
          <p:nvPr/>
        </p:nvGrpSpPr>
        <p:grpSpPr>
          <a:xfrm>
            <a:off x="326676" y="309477"/>
            <a:ext cx="6498899" cy="5938019"/>
            <a:chOff x="841581" y="300599"/>
            <a:chExt cx="6498899" cy="5938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820E92-20D8-4B3E-A57F-955895D0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81" y="300599"/>
              <a:ext cx="6498899" cy="59380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/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/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/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/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/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/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blipFill>
                  <a:blip r:embed="rId8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67117C2-610B-4413-AAD7-36E808249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101" y="314022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39043" y="2447414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28" y="2413621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/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/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312E3-53AD-4717-A3DF-ACA4C30B8831}"/>
              </a:ext>
            </a:extLst>
          </p:cNvPr>
          <p:cNvGrpSpPr/>
          <p:nvPr/>
        </p:nvGrpSpPr>
        <p:grpSpPr>
          <a:xfrm>
            <a:off x="6173714" y="1137856"/>
            <a:ext cx="5566130" cy="4532369"/>
            <a:chOff x="6173714" y="1137856"/>
            <a:chExt cx="5566130" cy="453236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93013ED-E682-4C89-B89D-7C79240B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3714" y="1189277"/>
              <a:ext cx="5566130" cy="4480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42A021-A5E6-4FC0-BF17-6EF7B27A6BD9}"/>
                </a:ext>
              </a:extLst>
            </p:cNvPr>
            <p:cNvSpPr/>
            <p:nvPr/>
          </p:nvSpPr>
          <p:spPr>
            <a:xfrm>
              <a:off x="8564880" y="1224059"/>
              <a:ext cx="164592" cy="134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/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/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73BC3-3B7F-43DC-8CFC-ED04E4A0BC21}"/>
              </a:ext>
            </a:extLst>
          </p:cNvPr>
          <p:cNvGrpSpPr/>
          <p:nvPr/>
        </p:nvGrpSpPr>
        <p:grpSpPr>
          <a:xfrm>
            <a:off x="-3069159" y="-839791"/>
            <a:ext cx="5334000" cy="11378670"/>
            <a:chOff x="1289481" y="-321631"/>
            <a:chExt cx="5334000" cy="113786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02BC3-38E4-4787-87B1-CF82CB1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81" y="-321631"/>
              <a:ext cx="5334000" cy="400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F1212-AA15-416C-9837-3BD57A60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81" y="3368040"/>
              <a:ext cx="5334000" cy="4000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A6BF72-42E5-48C0-8B5A-C1DCC365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481" y="7056539"/>
              <a:ext cx="53340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1F67B-324A-4E51-818F-7AB52E51D1A8}"/>
                </a:ext>
              </a:extLst>
            </p:cNvPr>
            <p:cNvSpPr/>
            <p:nvPr/>
          </p:nvSpPr>
          <p:spPr>
            <a:xfrm>
              <a:off x="3467100" y="5032634"/>
              <a:ext cx="84582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2ECEF1-ECA6-42CB-8819-9BDD91DA1DD3}"/>
                </a:ext>
              </a:extLst>
            </p:cNvPr>
            <p:cNvCxnSpPr/>
            <p:nvPr/>
          </p:nvCxnSpPr>
          <p:spPr>
            <a:xfrm flipH="1">
              <a:off x="1958340" y="5539740"/>
              <a:ext cx="1531620" cy="182118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D49D3-6808-411B-9A78-F5760E3EA961}"/>
                </a:ext>
              </a:extLst>
            </p:cNvPr>
            <p:cNvCxnSpPr/>
            <p:nvPr/>
          </p:nvCxnSpPr>
          <p:spPr>
            <a:xfrm>
              <a:off x="4312920" y="5527934"/>
              <a:ext cx="1836420" cy="1817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/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/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/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575F2-F8E7-491E-A70F-0A63FB923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43" y="58474"/>
            <a:ext cx="321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00CF3-B53C-4E7B-8001-24B56C0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0" y="759025"/>
            <a:ext cx="55661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C1CA1-C3F4-4287-8E15-A55EFE2B9260}"/>
              </a:ext>
            </a:extLst>
          </p:cNvPr>
          <p:cNvGrpSpPr/>
          <p:nvPr/>
        </p:nvGrpSpPr>
        <p:grpSpPr>
          <a:xfrm>
            <a:off x="861060" y="259080"/>
            <a:ext cx="5234940" cy="6339840"/>
            <a:chOff x="861060" y="259080"/>
            <a:chExt cx="5234940" cy="6339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E0634A-E11C-4B74-A942-11561601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" y="259080"/>
              <a:ext cx="5234940" cy="6339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EB972B-0331-4AF2-8EEE-87FD4220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72413" y="603681"/>
              <a:ext cx="3058210" cy="3614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F259A-35FF-4DB4-8A34-F037678F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22" y="258805"/>
            <a:ext cx="5236918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35F2F-611C-450D-B6DE-85166D72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6" y="330102"/>
            <a:ext cx="5234940" cy="63398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069050-C3C6-46E6-BC31-FBCC84684A1E}"/>
              </a:ext>
            </a:extLst>
          </p:cNvPr>
          <p:cNvGrpSpPr/>
          <p:nvPr/>
        </p:nvGrpSpPr>
        <p:grpSpPr>
          <a:xfrm>
            <a:off x="6535882" y="1047227"/>
            <a:ext cx="4588878" cy="541876"/>
            <a:chOff x="7077420" y="1082738"/>
            <a:chExt cx="4588878" cy="54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0F2BAC-D85E-4712-BA2F-3AB3CE213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798"/>
            <a:stretch/>
          </p:blipFill>
          <p:spPr>
            <a:xfrm>
              <a:off x="7077420" y="1082738"/>
              <a:ext cx="2333951" cy="5418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92FEC5-6751-4CFE-920D-BF72FFF6D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08" b="6770"/>
            <a:stretch/>
          </p:blipFill>
          <p:spPr>
            <a:xfrm>
              <a:off x="9332347" y="1122856"/>
              <a:ext cx="2333951" cy="23082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578FB1-B3D3-48AF-9EE9-64C6BCD728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3638" y="1870443"/>
            <a:ext cx="459068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F95AD193-343A-4C4C-B13C-3152819A4699}"/>
              </a:ext>
            </a:extLst>
          </p:cNvPr>
          <p:cNvGrpSpPr/>
          <p:nvPr/>
        </p:nvGrpSpPr>
        <p:grpSpPr>
          <a:xfrm>
            <a:off x="1808024" y="1405063"/>
            <a:ext cx="1841152" cy="1487553"/>
            <a:chOff x="3028572" y="2398976"/>
            <a:chExt cx="1841152" cy="1487553"/>
          </a:xfrm>
        </p:grpSpPr>
        <p:pic>
          <p:nvPicPr>
            <p:cNvPr id="3" name="图片 1">
              <a:extLst>
                <a:ext uri="{FF2B5EF4-FFF2-40B4-BE49-F238E27FC236}">
                  <a16:creationId xmlns:a16="http://schemas.microsoft.com/office/drawing/2014/main" id="{D65DE81E-5F96-428F-BFAE-01C15003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4" name="矩形 2">
              <a:extLst>
                <a:ext uri="{FF2B5EF4-FFF2-40B4-BE49-F238E27FC236}">
                  <a16:creationId xmlns:a16="http://schemas.microsoft.com/office/drawing/2014/main" id="{C9D71977-C791-4F96-BC56-881E8F1709F7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688415A6-25C0-496B-B5B6-B874AFC235BC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E97C7BBC-1E9A-450F-934D-19C1C5D26E71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5">
              <a:extLst>
                <a:ext uri="{FF2B5EF4-FFF2-40B4-BE49-F238E27FC236}">
                  <a16:creationId xmlns:a16="http://schemas.microsoft.com/office/drawing/2014/main" id="{F70676AE-EA1F-4A0F-AC25-CB549BDDFD82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C260F2D-F228-4BC4-B691-2563F3D3F210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AF86A6-B299-400C-866F-2D01818EDF2F}"/>
              </a:ext>
            </a:extLst>
          </p:cNvPr>
          <p:cNvCxnSpPr/>
          <p:nvPr/>
        </p:nvCxnSpPr>
        <p:spPr>
          <a:xfrm>
            <a:off x="8442960" y="571997"/>
            <a:ext cx="0" cy="605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5B8D47-A8A7-49F5-9757-2732DEC983CE}"/>
              </a:ext>
            </a:extLst>
          </p:cNvPr>
          <p:cNvGrpSpPr/>
          <p:nvPr/>
        </p:nvGrpSpPr>
        <p:grpSpPr>
          <a:xfrm>
            <a:off x="7349655" y="487472"/>
            <a:ext cx="3528060" cy="3037979"/>
            <a:chOff x="4532929" y="1199939"/>
            <a:chExt cx="3528060" cy="303797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1702F-C4CC-4241-BE6E-A02CC0CE3B1A}"/>
                </a:ext>
              </a:extLst>
            </p:cNvPr>
            <p:cNvSpPr/>
            <p:nvPr/>
          </p:nvSpPr>
          <p:spPr>
            <a:xfrm>
              <a:off x="4532929" y="1566523"/>
              <a:ext cx="3528060" cy="259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D762A7-C540-47A2-81C0-3C184BD8717E}"/>
                </a:ext>
              </a:extLst>
            </p:cNvPr>
            <p:cNvSpPr/>
            <p:nvPr/>
          </p:nvSpPr>
          <p:spPr>
            <a:xfrm>
              <a:off x="6106459" y="1580670"/>
              <a:ext cx="1950720" cy="2598420"/>
            </a:xfrm>
            <a:custGeom>
              <a:avLst/>
              <a:gdLst>
                <a:gd name="connsiteX0" fmla="*/ 0 w 1950720"/>
                <a:gd name="connsiteY0" fmla="*/ 1303020 h 2598420"/>
                <a:gd name="connsiteX1" fmla="*/ 739140 w 1950720"/>
                <a:gd name="connsiteY1" fmla="*/ 0 h 2598420"/>
                <a:gd name="connsiteX2" fmla="*/ 1950720 w 1950720"/>
                <a:gd name="connsiteY2" fmla="*/ 0 h 2598420"/>
                <a:gd name="connsiteX3" fmla="*/ 1935480 w 1950720"/>
                <a:gd name="connsiteY3" fmla="*/ 2598420 h 2598420"/>
                <a:gd name="connsiteX4" fmla="*/ 731520 w 1950720"/>
                <a:gd name="connsiteY4" fmla="*/ 2590800 h 2598420"/>
                <a:gd name="connsiteX5" fmla="*/ 0 w 1950720"/>
                <a:gd name="connsiteY5" fmla="*/ 1303020 h 259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0720" h="2598420">
                  <a:moveTo>
                    <a:pt x="0" y="1303020"/>
                  </a:moveTo>
                  <a:lnTo>
                    <a:pt x="739140" y="0"/>
                  </a:lnTo>
                  <a:lnTo>
                    <a:pt x="1950720" y="0"/>
                  </a:lnTo>
                  <a:lnTo>
                    <a:pt x="1935480" y="2598420"/>
                  </a:lnTo>
                  <a:lnTo>
                    <a:pt x="731520" y="2590800"/>
                  </a:lnTo>
                  <a:lnTo>
                    <a:pt x="0" y="13030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F03846-8191-4CD3-8055-8D4367FC3AF2}"/>
                </a:ext>
              </a:extLst>
            </p:cNvPr>
            <p:cNvCxnSpPr/>
            <p:nvPr/>
          </p:nvCxnSpPr>
          <p:spPr>
            <a:xfrm>
              <a:off x="6115113" y="2861923"/>
              <a:ext cx="10287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163C61-3066-4E2F-BE98-805680516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2733" y="1574143"/>
              <a:ext cx="731520" cy="129539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CA99A3-540F-419C-9ABE-76D031B46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2649" y="2849016"/>
              <a:ext cx="743984" cy="130830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6A4572-0F07-4E52-9604-3229C23E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113" y="2158661"/>
              <a:ext cx="822226" cy="703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/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2F9DC63-3096-454E-9DF3-8CD3BB86C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841" y="1905719"/>
                  <a:ext cx="335280" cy="4103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/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E5F2E-6AF1-41B4-889E-4FF569DCD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652" y="2656770"/>
                  <a:ext cx="33528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04297A1-9CCA-43C3-9D74-79D7F7AF5432}"/>
                </a:ext>
              </a:extLst>
            </p:cNvPr>
            <p:cNvSpPr/>
            <p:nvPr/>
          </p:nvSpPr>
          <p:spPr>
            <a:xfrm>
              <a:off x="6174488" y="2671930"/>
              <a:ext cx="244941" cy="354172"/>
            </a:xfrm>
            <a:prstGeom prst="arc">
              <a:avLst>
                <a:gd name="adj1" fmla="val 16936109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/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290B97-1B9C-4965-97AA-D4F1ECAE1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83" y="2525241"/>
                  <a:ext cx="23622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/>
                <p:nvPr/>
              </p:nvSpPr>
              <p:spPr>
                <a:xfrm rot="17902386">
                  <a:off x="5335178" y="1878573"/>
                  <a:ext cx="1866895" cy="50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474EE1-3224-4388-AD6D-80648403F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902386">
                  <a:off x="5335178" y="1878573"/>
                  <a:ext cx="1866895" cy="509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/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𝐶𝑒𝑟𝑒𝑛𝑘𝑜𝑣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E0E222-AD74-4D37-9D34-B841C3C37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40503">
                  <a:off x="5639896" y="3389196"/>
                  <a:ext cx="138966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/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732720-08FC-4358-944B-BD144B785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12132" y="2710516"/>
                  <a:ext cx="2214261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479"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/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𝐴𝑛𝑜𝑚𝑎𝑙𝑜𝑢𝑠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𝐴𝐷𝐸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F639C7-472F-4FCE-A00A-96600C5D6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22490" y="2866730"/>
                  <a:ext cx="221426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12363" r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1A8D17-53CE-4CB6-B07B-FC00C894AF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009" y="3600947"/>
            <a:ext cx="3017782" cy="18533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D667157-1810-487D-BBF3-28F4B2500EAC}"/>
              </a:ext>
            </a:extLst>
          </p:cNvPr>
          <p:cNvGrpSpPr/>
          <p:nvPr/>
        </p:nvGrpSpPr>
        <p:grpSpPr>
          <a:xfrm>
            <a:off x="4111050" y="3429000"/>
            <a:ext cx="2946373" cy="2522220"/>
            <a:chOff x="4443615" y="3429000"/>
            <a:chExt cx="2946373" cy="252222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C7D187-4730-4A52-8089-059E2952FAD8}"/>
                </a:ext>
              </a:extLst>
            </p:cNvPr>
            <p:cNvGrpSpPr/>
            <p:nvPr/>
          </p:nvGrpSpPr>
          <p:grpSpPr>
            <a:xfrm>
              <a:off x="4443615" y="3726180"/>
              <a:ext cx="2649193" cy="2225040"/>
              <a:chOff x="5039387" y="3489960"/>
              <a:chExt cx="2649193" cy="222504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46A70A8-34C6-4AAB-8384-92227133E4C1}"/>
                  </a:ext>
                </a:extLst>
              </p:cNvPr>
              <p:cNvCxnSpPr/>
              <p:nvPr/>
            </p:nvCxnSpPr>
            <p:spPr>
              <a:xfrm>
                <a:off x="5364480" y="4602480"/>
                <a:ext cx="23241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B6F641-C764-489B-A962-DED9E0D228CA}"/>
                  </a:ext>
                </a:extLst>
              </p:cNvPr>
              <p:cNvSpPr/>
              <p:nvPr/>
            </p:nvSpPr>
            <p:spPr>
              <a:xfrm>
                <a:off x="7105236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5253691-AC61-4073-9DFB-626E96DDF21F}"/>
                  </a:ext>
                </a:extLst>
              </p:cNvPr>
              <p:cNvCxnSpPr/>
              <p:nvPr/>
            </p:nvCxnSpPr>
            <p:spPr>
              <a:xfrm flipH="1" flipV="1">
                <a:off x="5494020" y="348996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6E6EF6A-7B7B-4569-B6EB-F8F3A643F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4020" y="4602480"/>
                <a:ext cx="2034540" cy="111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0A7484C-C8D3-4653-88CC-BA22DACDAC3D}"/>
                  </a:ext>
                </a:extLst>
              </p:cNvPr>
              <p:cNvSpPr/>
              <p:nvPr/>
            </p:nvSpPr>
            <p:spPr>
              <a:xfrm>
                <a:off x="5039387" y="3793925"/>
                <a:ext cx="1617112" cy="16171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E494DD5-4852-4A02-9675-13B265438CF7}"/>
                  </a:ext>
                </a:extLst>
              </p:cNvPr>
              <p:cNvSpPr/>
              <p:nvPr/>
            </p:nvSpPr>
            <p:spPr>
              <a:xfrm>
                <a:off x="5697368" y="4005727"/>
                <a:ext cx="1193504" cy="119350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C3345D0-9F73-458B-84D0-92F9B2212496}"/>
                  </a:ext>
                </a:extLst>
              </p:cNvPr>
              <p:cNvSpPr/>
              <p:nvPr/>
            </p:nvSpPr>
            <p:spPr>
              <a:xfrm>
                <a:off x="5775554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C91411D-1201-497A-B68E-3D6A64C37AB9}"/>
                  </a:ext>
                </a:extLst>
              </p:cNvPr>
              <p:cNvSpPr/>
              <p:nvPr/>
            </p:nvSpPr>
            <p:spPr>
              <a:xfrm>
                <a:off x="6288617" y="4527618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56A391-C94E-4254-A21B-5E033051BF47}"/>
                  </a:ext>
                </a:extLst>
              </p:cNvPr>
              <p:cNvSpPr/>
              <p:nvPr/>
            </p:nvSpPr>
            <p:spPr>
              <a:xfrm>
                <a:off x="7022750" y="4445132"/>
                <a:ext cx="309748" cy="3097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035883-F745-4895-81EE-A3BC017B68DF}"/>
                  </a:ext>
                </a:extLst>
              </p:cNvPr>
              <p:cNvSpPr/>
              <p:nvPr/>
            </p:nvSpPr>
            <p:spPr>
              <a:xfrm>
                <a:off x="6716480" y="4535239"/>
                <a:ext cx="144777" cy="14477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D565CD-A313-4CCF-971F-389644AC2B5D}"/>
                  </a:ext>
                </a:extLst>
              </p:cNvPr>
              <p:cNvSpPr/>
              <p:nvPr/>
            </p:nvSpPr>
            <p:spPr>
              <a:xfrm>
                <a:off x="6435875" y="4254634"/>
                <a:ext cx="705986" cy="7059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A91C8C-C46E-4F3E-8B6A-20FD42BBD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598" y="3783323"/>
              <a:ext cx="533909" cy="1037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/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42E717-CE60-4EF8-AA6B-377E7F93B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878" y="3429000"/>
                  <a:ext cx="335280" cy="4103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/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0E1DCE-E369-4F04-BE98-8C410DA5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708" y="4643220"/>
                  <a:ext cx="33528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23333" r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/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25D6261-5D36-4736-B222-ED63AD7E1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368" y="4360902"/>
                  <a:ext cx="23622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E0B1781-4979-4896-9D83-5176F01C83E9}"/>
                </a:ext>
              </a:extLst>
            </p:cNvPr>
            <p:cNvSpPr/>
            <p:nvPr/>
          </p:nvSpPr>
          <p:spPr>
            <a:xfrm>
              <a:off x="5072674" y="4554755"/>
              <a:ext cx="510955" cy="574008"/>
            </a:xfrm>
            <a:prstGeom prst="arc">
              <a:avLst>
                <a:gd name="adj1" fmla="val 17410305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824F46E-9F15-4868-B49A-F2BB2D808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8326" y="3411520"/>
            <a:ext cx="3042168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6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263</Words>
  <Application>Microsoft Office PowerPoint</Application>
  <PresentationFormat>Widescreen</PresentationFormat>
  <Paragraphs>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45</cp:revision>
  <dcterms:created xsi:type="dcterms:W3CDTF">2024-12-09T06:55:03Z</dcterms:created>
  <dcterms:modified xsi:type="dcterms:W3CDTF">2025-02-18T21:07:03Z</dcterms:modified>
</cp:coreProperties>
</file>